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77" r:id="rId4"/>
    <p:sldId id="293" r:id="rId5"/>
    <p:sldId id="278" r:id="rId6"/>
    <p:sldId id="279" r:id="rId7"/>
    <p:sldId id="295" r:id="rId8"/>
    <p:sldId id="280" r:id="rId9"/>
    <p:sldId id="296" r:id="rId10"/>
    <p:sldId id="281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A68"/>
    <a:srgbClr val="3E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4" autoAdjust="0"/>
    <p:restoredTop sz="94660"/>
  </p:normalViewPr>
  <p:slideViewPr>
    <p:cSldViewPr>
      <p:cViewPr>
        <p:scale>
          <a:sx n="75" d="100"/>
          <a:sy n="75" d="100"/>
        </p:scale>
        <p:origin x="-127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6776B-012E-4D6C-84AB-6CB649F345FE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2F47B-1163-4CE0-BE89-3FF77C33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8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F47B-1163-4CE0-BE89-3FF77C33B9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1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F47B-1163-4CE0-BE89-3FF77C33B9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7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F47B-1163-4CE0-BE89-3FF77C33B9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0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6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DCFB-863F-4A75-B62A-6F5C7FBA754C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0E8D-A355-4835-97DC-C81AC504A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7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2118097"/>
          </a:xfrm>
          <a:effectLst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Базовые понятия  профессиональной СКУД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ParsecNET3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Исполнительные устройства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7" y="2611607"/>
            <a:ext cx="1512167" cy="19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48927"/>
            <a:ext cx="2376264" cy="145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16998"/>
            <a:ext cx="2119321" cy="21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Соединительная линия уступом 41"/>
          <p:cNvCxnSpPr>
            <a:endCxn id="1031" idx="0"/>
          </p:cNvCxnSpPr>
          <p:nvPr/>
        </p:nvCxnSpPr>
        <p:spPr>
          <a:xfrm>
            <a:off x="2693603" y="1844824"/>
            <a:ext cx="705624" cy="565381"/>
          </a:xfrm>
          <a:prstGeom prst="bentConnector2">
            <a:avLst/>
          </a:prstGeom>
          <a:ln w="146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Users\VladimirZ-MDO\Pictures\хлам\ридер и конт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13" y="1415473"/>
            <a:ext cx="733450" cy="33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ladimirZ-MDO\Pictures\хлам\две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90" y="2680887"/>
            <a:ext cx="1754833" cy="32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ladimirZ-MDO\Pictures\хлам\эмз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65" y="2410205"/>
            <a:ext cx="890124" cy="27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8847" y="5808039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Дверь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4288" y="2132855"/>
            <a:ext cx="172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Исполнительное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устройство (ЭМЗ)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5736" y="4860346"/>
            <a:ext cx="1322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Считыватель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2922" y="1312685"/>
            <a:ext cx="1995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493A68"/>
                </a:solidFill>
              </a:rPr>
              <a:t>Контроллер доступа</a:t>
            </a:r>
            <a:endParaRPr lang="ru-RU" sz="1600" b="1" dirty="0">
              <a:solidFill>
                <a:srgbClr val="493A68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473085" y="1268760"/>
            <a:ext cx="432047" cy="4875058"/>
          </a:xfrm>
          <a:prstGeom prst="rightBrace">
            <a:avLst/>
          </a:prstGeom>
          <a:noFill/>
          <a:ln w="539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084168" y="3452425"/>
            <a:ext cx="2360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Точка доступа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35697" y="1368549"/>
            <a:ext cx="967596" cy="2788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29813" y="1268760"/>
            <a:ext cx="2121891" cy="321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708963" y="1529035"/>
            <a:ext cx="953608" cy="89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 animBg="1"/>
      <p:bldP spid="20" grpId="0"/>
      <p:bldP spid="21" grpId="0" animBg="1"/>
      <p:bldP spid="2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Содержание</a:t>
            </a:r>
          </a:p>
          <a:p>
            <a:pPr marL="0" indent="0" algn="ctr">
              <a:buNone/>
            </a:pP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1.Базовые понятия профессиональной СКУД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ParsecNET3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Система контроля и управления доступом (СКУД)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Основные задачи: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ограничение доступа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дентификация  лиц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Дополнительные задачи: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чет рабочего времени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Ведение базы персонала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нтеграция с другими подсистемами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Аппаратная часть СКУД:</a:t>
            </a:r>
          </a:p>
          <a:p>
            <a:pPr marL="0" indent="0" algn="ctr">
              <a:buNone/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1.Контроллеры доступа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Контроллеры доступа</a:t>
            </a: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\\st8\misc\Clipboard\Anton\от Вадима\NC-2000-IP\nc-2000-ip_old\NC-2000-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38648"/>
            <a:ext cx="3600401" cy="24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381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Идентификаторы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11">
            <a:off x="2205486" y="1992981"/>
            <a:ext cx="1753381" cy="17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76" y="4317109"/>
            <a:ext cx="2215327" cy="14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59" y="4317110"/>
            <a:ext cx="1415230" cy="1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t8\misc\Clipboard\Anton\от Вадима\ActiveTags\ActiveTag_2_buttons_old\обработанная\IMG_2034_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1735"/>
            <a:ext cx="2083000" cy="182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Аппаратная часть СКУД: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1.Контроллеры доступа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2.Считыватели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90872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Считыватели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63754"/>
            <a:ext cx="1728280" cy="2244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94828"/>
            <a:ext cx="1839685" cy="2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Аппаратная часть СКУД: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1.Контроллеры доступа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2.Считыватели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3.Исполнительные устройства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81</Words>
  <Application>Microsoft Office PowerPoint</Application>
  <PresentationFormat>Экран (4:3)</PresentationFormat>
  <Paragraphs>39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Базовые понятия  профессиональной СКУД ParsecNET3</vt:lpstr>
      <vt:lpstr>Презентация PowerPoint</vt:lpstr>
      <vt:lpstr>Система контроля и управления доступом (СКУД)</vt:lpstr>
      <vt:lpstr>Презентация PowerPoint</vt:lpstr>
      <vt:lpstr>Презентация PowerPoint</vt:lpstr>
      <vt:lpstr>Идентификаторы</vt:lpstr>
      <vt:lpstr>Презентация PowerPoint</vt:lpstr>
      <vt:lpstr>Считыватели</vt:lpstr>
      <vt:lpstr>Презентация PowerPoint</vt:lpstr>
      <vt:lpstr>Исполнительные устройства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Топология профессиональной СКУД ParsecNET 3</dc:title>
  <dc:creator>Vladimir Zaytsev</dc:creator>
  <cp:lastModifiedBy>Владимир Зайцев</cp:lastModifiedBy>
  <cp:revision>108</cp:revision>
  <dcterms:created xsi:type="dcterms:W3CDTF">2013-08-29T08:29:35Z</dcterms:created>
  <dcterms:modified xsi:type="dcterms:W3CDTF">2015-03-31T13:59:57Z</dcterms:modified>
</cp:coreProperties>
</file>