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C2EBA-5E1F-4039-9C81-A3A1310BD96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49F40-378E-471C-B49D-9B2B2F0F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79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2F47B-1163-4CE0-BE89-3FF77C33B9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771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EB707-4888-42D2-9683-531865923922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EB707-4888-42D2-9683-531865923922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EB707-4888-42D2-9683-531865923922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EB707-4888-42D2-9683-531865923922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79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93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99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10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321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19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6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01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020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3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7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867D6-07CC-4691-9A53-B6CE50A8768E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F4A8-D5CF-42E7-AFA1-186E25D8BC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55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71" y="1340768"/>
            <a:ext cx="8928992" cy="4713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Варианты топологии профессиональной СКУД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 ParsecNET3</a:t>
            </a:r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0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Work\Презентация_Хайтек\mixtopology_2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764704"/>
            <a:ext cx="8761714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66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693" y="1196752"/>
            <a:ext cx="7602715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Топология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RS -485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240868" y="2924944"/>
            <a:ext cx="2635492" cy="2635492"/>
            <a:chOff x="1518212" y="1694979"/>
            <a:chExt cx="2635492" cy="2635492"/>
          </a:xfrm>
        </p:grpSpPr>
        <p:sp>
          <p:nvSpPr>
            <p:cNvPr id="5" name="Овал 4"/>
            <p:cNvSpPr/>
            <p:nvPr/>
          </p:nvSpPr>
          <p:spPr>
            <a:xfrm>
              <a:off x="1518212" y="1694979"/>
              <a:ext cx="2635492" cy="2635492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Овал 4"/>
            <p:cNvSpPr/>
            <p:nvPr/>
          </p:nvSpPr>
          <p:spPr>
            <a:xfrm>
              <a:off x="1726241" y="2287964"/>
              <a:ext cx="1840056" cy="14495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kern="1200" dirty="0" smtClean="0"/>
                <a:t>    RS-485</a:t>
              </a:r>
              <a:endParaRPr lang="ru-RU" sz="3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1281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mail-attachment.googleusercontent.com/attachment/u/0/?ui=2&amp;ik=110c5e4ffa&amp;view=att&amp;th=140bb3e6f5870f4c&amp;attid=0.2&amp;disp=inline&amp;safe=1&amp;zw&amp;saduie=AG9B_P98GACkkXlEskCBT2yQQ9DD&amp;sadet=1377540362999&amp;sads=g3dXMbD9as8VP7GLV5YvCzmTc0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mail-attachment.googleusercontent.com/attachment/u/0/?ui=2&amp;ik=110c5e4ffa&amp;view=att&amp;th=140bb3e6f5870f4c&amp;attid=0.2&amp;disp=inline&amp;safe=1&amp;zw&amp;saduie=AG9B_P98GACkkXlEskCBT2yQQ9DD&amp;sadet=1377540362999&amp;sads=g3dXMbD9as8VP7GLV5YvCzmTc0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Work\Презентация_Хайтек\RS-485_2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21" y="1110614"/>
            <a:ext cx="8619960" cy="4650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3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Особенности решения на 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RS-485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36912"/>
            <a:ext cx="8229600" cy="3705275"/>
          </a:xfrm>
        </p:spPr>
        <p:txBody>
          <a:bodyPr/>
          <a:lstStyle/>
          <a:p>
            <a:pPr marL="1200150" lvl="2" indent="-28575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До 3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приёмопередатчиков </a:t>
            </a: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200150" lvl="2" indent="-28575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До 1200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метров</a:t>
            </a:r>
          </a:p>
          <a:p>
            <a:pPr marL="1200150" lvl="2" indent="-28575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Полудуплекс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087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7848872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Топология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Ethernet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206009" y="2960409"/>
            <a:ext cx="2635492" cy="2635492"/>
            <a:chOff x="3413647" y="1702089"/>
            <a:chExt cx="2635492" cy="2635492"/>
          </a:xfrm>
        </p:grpSpPr>
        <p:sp>
          <p:nvSpPr>
            <p:cNvPr id="6" name="Овал 5"/>
            <p:cNvSpPr/>
            <p:nvPr/>
          </p:nvSpPr>
          <p:spPr>
            <a:xfrm>
              <a:off x="3413647" y="1702089"/>
              <a:ext cx="2635492" cy="2635492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7" name="Овал 4"/>
            <p:cNvSpPr/>
            <p:nvPr/>
          </p:nvSpPr>
          <p:spPr>
            <a:xfrm>
              <a:off x="3668689" y="2278154"/>
              <a:ext cx="2149691" cy="1554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kern="1200" dirty="0" smtClean="0"/>
                <a:t>Ethernet</a:t>
              </a:r>
              <a:endParaRPr lang="ru-RU" sz="3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3612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Work\Презентация_Хайтек\IP_2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136904" cy="582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73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99898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Особенности решения на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Ethernet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132856"/>
            <a:ext cx="8712968" cy="3993307"/>
          </a:xfrm>
        </p:spPr>
        <p:txBody>
          <a:bodyPr/>
          <a:lstStyle/>
          <a:p>
            <a:pPr marL="1485900" lvl="2" indent="-57150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10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Mbps / 100 Mbps</a:t>
            </a:r>
          </a:p>
          <a:p>
            <a:pPr marL="1485900" lvl="2" indent="-57150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Использование существующей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инфраструктуры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ЛВС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485900" lvl="2" indent="-57150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Отсутствие дополнительных интерфейсов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485900" lvl="2" indent="-571500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Длина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сегмента до 100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м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485900" lvl="2" indent="-571500"/>
            <a:endParaRPr lang="en-US" b="1" dirty="0" smtClean="0">
              <a:solidFill>
                <a:srgbClr val="040E72"/>
              </a:solidFill>
            </a:endParaRPr>
          </a:p>
          <a:p>
            <a:pPr marL="1485900" lvl="2" indent="-571500"/>
            <a:endParaRPr lang="ru-RU" b="1" dirty="0">
              <a:solidFill>
                <a:srgbClr val="040E72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74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Топология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RS-485 + Ethernet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216585" y="2957402"/>
            <a:ext cx="2635492" cy="2635492"/>
            <a:chOff x="2449936" y="104696"/>
            <a:chExt cx="2635492" cy="2635492"/>
          </a:xfrm>
        </p:grpSpPr>
        <p:sp>
          <p:nvSpPr>
            <p:cNvPr id="6" name="Овал 5"/>
            <p:cNvSpPr/>
            <p:nvPr/>
          </p:nvSpPr>
          <p:spPr>
            <a:xfrm>
              <a:off x="2449936" y="104696"/>
              <a:ext cx="2635492" cy="2635492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7" name="Овал 4"/>
            <p:cNvSpPr/>
            <p:nvPr/>
          </p:nvSpPr>
          <p:spPr>
            <a:xfrm>
              <a:off x="2814072" y="516117"/>
              <a:ext cx="1932694" cy="17465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200" b="1" kern="1200" dirty="0" smtClean="0"/>
                <a:t>RS-485 + Ethernet</a:t>
              </a:r>
              <a:endParaRPr lang="ru-RU" sz="3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8303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Work\Презентация_Хайтек\RS-485Ethernet_2_bi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92" y="692696"/>
            <a:ext cx="8045802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95736" y="4103359"/>
            <a:ext cx="216024" cy="189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2805" y="4103358"/>
            <a:ext cx="216024" cy="189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67969" y="4081628"/>
            <a:ext cx="216024" cy="189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81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</Words>
  <Application>Microsoft Office PowerPoint</Application>
  <PresentationFormat>Экран (4:3)</PresentationFormat>
  <Paragraphs>23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  Топология RS -485</vt:lpstr>
      <vt:lpstr>Презентация PowerPoint</vt:lpstr>
      <vt:lpstr>Особенности решения на RS-485</vt:lpstr>
      <vt:lpstr>  Топология Ethernet</vt:lpstr>
      <vt:lpstr>Презентация PowerPoint</vt:lpstr>
      <vt:lpstr>Особенности решения на Ethernet</vt:lpstr>
      <vt:lpstr>Топология RS-485 + Ethernet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 Зайцев</dc:creator>
  <cp:lastModifiedBy>Владимир Зайцев</cp:lastModifiedBy>
  <cp:revision>1</cp:revision>
  <dcterms:created xsi:type="dcterms:W3CDTF">2015-03-31T13:22:02Z</dcterms:created>
  <dcterms:modified xsi:type="dcterms:W3CDTF">2015-03-31T13:23:05Z</dcterms:modified>
</cp:coreProperties>
</file>